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"/>
      <p:regular r:id="rId15"/>
    </p:embeddedFont>
    <p:embeddedFont>
      <p:font typeface="Spline Sans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rozen.vercel.app" TargetMode="External"/><Relationship Id="rId4" Type="http://schemas.openxmlformats.org/officeDocument/2006/relationships/hyperlink" Target="https://grozen.vercel.app" TargetMode="External"/><Relationship Id="rId6" Type="http://schemas.openxmlformats.org/officeDocument/2006/relationships/hyperlink" Target="mailto:techiralthefuture@gmail.com" TargetMode="External"/><Relationship Id="rId1" Type="http://schemas.openxmlformats.org/officeDocument/2006/relationships/image" Target="../media/image-8-1.png"/><Relationship Id="rId3" Type="http://schemas.openxmlformats.org/officeDocument/2006/relationships/image" Target="../media/image-8-2.png"/><Relationship Id="rId5" Type="http://schemas.openxmlformats.org/officeDocument/2006/relationships/image" Target="../media/image-8-3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39378"/>
            <a:ext cx="698813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GroZen: Level Up Your Vibe!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69546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Welcome, StartWell judges! We're the GroZen Crew, thrilled to present GroZen—the free AI wellness app designed for teens. Get ready to level up your vibe!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17671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5184338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5158264"/>
            <a:ext cx="1621155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Techiral .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7688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Challenge: Staying Well in a Digital World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518767"/>
            <a:ext cx="3584496" cy="2178606"/>
          </a:xfrm>
          <a:prstGeom prst="roundRect">
            <a:avLst>
              <a:gd name="adj" fmla="val 16999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41333" y="2796064"/>
            <a:ext cx="284642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Short Attention Spans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41333" y="3287077"/>
            <a:ext cx="30299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Teens easily bored by traditional apps.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349" y="2518767"/>
            <a:ext cx="3584615" cy="2178606"/>
          </a:xfrm>
          <a:prstGeom prst="roundRect">
            <a:avLst>
              <a:gd name="adj" fmla="val 16999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72645" y="2796064"/>
            <a:ext cx="303002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Overwhelming Schedule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72645" y="3629978"/>
            <a:ext cx="30300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School and social life are a lot.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4944189"/>
            <a:ext cx="7415927" cy="1440656"/>
          </a:xfrm>
          <a:prstGeom prst="roundRect">
            <a:avLst>
              <a:gd name="adj" fmla="val 25706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1333" y="5221486"/>
            <a:ext cx="275736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Wellness App Fatigue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41333" y="5712500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Most apps lack engaging features.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64037" y="666249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Traditional wellness apps just don't click with today's fast-paced teen lifestyle.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68085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GroZen's Solution: Personalized &amp; Playful Wellness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88762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666280" y="2972395"/>
            <a:ext cx="34742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AI-Powered Customization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666280" y="3562112"/>
            <a:ext cx="53478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Personalized diet and wellness plans.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864037" y="44509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666280" y="4535686"/>
            <a:ext cx="286547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Gamified Engagement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666280" y="5125403"/>
            <a:ext cx="53478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Fun challenges to stay motivated.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4037" y="601420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666280" y="609897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User-Centric Design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666280" y="6688693"/>
            <a:ext cx="53478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Tailored to goals, food, and budget.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2832140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GroZen stands out by creating custom diet and wellness plans, keeping teens hooked with an engaging, gamified experience. It's wellness, unboring.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291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105" y="2841427"/>
            <a:ext cx="8103870" cy="517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 Walkthrough: Experience GroZen's Flow</a:t>
            </a:r>
            <a:endParaRPr lang="en-US" sz="3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05" y="3638431"/>
            <a:ext cx="6663095" cy="7452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8319" y="4569857"/>
            <a:ext cx="207025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Simple Onboarding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838319" y="4940260"/>
            <a:ext cx="6290667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Sign up, pick your wellness goal.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638431"/>
            <a:ext cx="6663095" cy="7452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1414" y="4569857"/>
            <a:ext cx="2503884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Preferences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501414" y="4940260"/>
            <a:ext cx="6290667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Input food vibe and budget.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05" y="5424607"/>
            <a:ext cx="6663095" cy="7452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8319" y="6356032"/>
            <a:ext cx="207025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Plan Generation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838319" y="6726436"/>
            <a:ext cx="6290667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Gemini-powered daily plans.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424607"/>
            <a:ext cx="6663095" cy="74521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01414" y="6356032"/>
            <a:ext cx="207025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Track &amp; Compete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7501414" y="6726436"/>
            <a:ext cx="6290667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Mood tracking, leaderboard fun.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652105" y="7420332"/>
            <a:ext cx="13326189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From quick setup to daily tracking and friendly competition, GroZen guides users every step of the way.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07738"/>
            <a:ext cx="1044892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 GroZen Shines: Innovation &amp; Impact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210639"/>
            <a:ext cx="335089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Engaging User Experience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800356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Intuitive design keeps teens hooked.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442222"/>
            <a:ext cx="31568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Cutting-Edge Tech Stack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503193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Built with Next.js and Tailwind CSS.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210639"/>
            <a:ext cx="298049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Privacy-First Approach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23929" y="3800356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Ensuring data security for users.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44222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Motivation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623929" y="503193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Leaderboards and badges drive engagement.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592681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GroZen's innovative tech and user-focused design ensure a smooth, private, and motivating wellness journey.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95720"/>
            <a:ext cx="1070979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Beyond Today: GroZen's Vision for Growth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175272"/>
            <a:ext cx="2150269" cy="1379696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578" y="2648069"/>
            <a:ext cx="347186" cy="4339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61122" y="2422088"/>
            <a:ext cx="250674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Daily Streaks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3261122" y="2913102"/>
            <a:ext cx="250674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Build consistent habits.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3137654" y="3539728"/>
            <a:ext cx="10505361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</p:sp>
      <p:sp>
        <p:nvSpPr>
          <p:cNvPr id="8" name="Shape 5"/>
          <p:cNvSpPr/>
          <p:nvPr/>
        </p:nvSpPr>
        <p:spPr>
          <a:xfrm>
            <a:off x="864037" y="3678317"/>
            <a:ext cx="4300657" cy="1379696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712" y="4151114"/>
            <a:ext cx="347186" cy="43398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11510" y="39251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Group Challenges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411510" y="4416147"/>
            <a:ext cx="34036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Foster community engagement.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5288042" y="5042773"/>
            <a:ext cx="8354973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</p:sp>
      <p:sp>
        <p:nvSpPr>
          <p:cNvPr id="13" name="Shape 9"/>
          <p:cNvSpPr/>
          <p:nvPr/>
        </p:nvSpPr>
        <p:spPr>
          <a:xfrm>
            <a:off x="864037" y="5181362"/>
            <a:ext cx="6451163" cy="1379696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966" y="5654159"/>
            <a:ext cx="347186" cy="43398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62017" y="54281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XP Leveling System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562017" y="5919192"/>
            <a:ext cx="37028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Gamified progression and rewards.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864037" y="683871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roadmap includes exciting features to deepen user engagement and expand GroZen's impact.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89033"/>
            <a:ext cx="653295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Impact &amp; Future Potential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968466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10K+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864037" y="4091583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Teen Users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4037" y="4582597"/>
            <a:ext cx="22662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Projected within first year.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438882" y="2968466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3X</a:t>
            </a:r>
            <a:endParaRPr lang="en-US" sz="6400" dirty="0"/>
          </a:p>
        </p:txBody>
      </p:sp>
      <p:sp>
        <p:nvSpPr>
          <p:cNvPr id="8" name="Text 5"/>
          <p:cNvSpPr/>
          <p:nvPr/>
        </p:nvSpPr>
        <p:spPr>
          <a:xfrm>
            <a:off x="3438882" y="4091583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Engagement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3438882" y="4582597"/>
            <a:ext cx="22662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Higher than typical wellness apps.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013728" y="2968466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90%</a:t>
            </a:r>
            <a:endParaRPr lang="en-US" sz="6400" dirty="0"/>
          </a:p>
        </p:txBody>
      </p:sp>
      <p:sp>
        <p:nvSpPr>
          <p:cNvPr id="11" name="Text 8"/>
          <p:cNvSpPr/>
          <p:nvPr/>
        </p:nvSpPr>
        <p:spPr>
          <a:xfrm>
            <a:off x="6013728" y="4091583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Retention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013728" y="4582597"/>
            <a:ext cx="22662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Improved teen well-being.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64037" y="565034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GroZen is set to revolutionize teen wellness with significant user growth and enhanced engagement.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7053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Thank You! Level Up Your Vibe with GroZen!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11241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appreciate your time, StartWell judges! Visit </a:t>
            </a:r>
            <a:pPr algn="l" indent="0" marL="0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grozen.vercel.app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to experience how GroZen is leveling up teen wellness.</a:t>
            </a:r>
            <a:endParaRPr lang="en-US" sz="1900" dirty="0"/>
          </a:p>
        </p:txBody>
      </p:sp>
      <p:pic>
        <p:nvPicPr>
          <p:cNvPr id="5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437" y="5180171"/>
            <a:ext cx="2289334" cy="678894"/>
          </a:xfrm>
          <a:prstGeom prst="rect">
            <a:avLst/>
          </a:prstGeom>
        </p:spPr>
      </p:pic>
      <p:pic>
        <p:nvPicPr>
          <p:cNvPr id="6" name="Image 2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119" y="5180171"/>
            <a:ext cx="1687592" cy="6788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2025-06-19T11:47:58Z</dcterms:created>
  <dcterms:modified xsi:type="dcterms:W3CDTF">2025-06-19T11:47:58Z</dcterms:modified>
</cp:coreProperties>
</file>